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 ElSawy" userId="e8fcbb78-004b-4620-b73e-e918325ac1b8" providerId="ADAL" clId="{BAA8BA81-7134-421F-B253-20C1FB7BE051}"/>
    <pc:docChg chg="undo custSel addSld delSld modSld modMainMaster">
      <pc:chgData name="Khaled ElSawy" userId="e8fcbb78-004b-4620-b73e-e918325ac1b8" providerId="ADAL" clId="{BAA8BA81-7134-421F-B253-20C1FB7BE051}" dt="2026-03-08T18:36:37.194" v="34" actId="680"/>
      <pc:docMkLst>
        <pc:docMk/>
      </pc:docMkLst>
      <pc:sldChg chg="addSp modSp new mod">
        <pc:chgData name="Khaled ElSawy" userId="e8fcbb78-004b-4620-b73e-e918325ac1b8" providerId="ADAL" clId="{BAA8BA81-7134-421F-B253-20C1FB7BE051}" dt="2026-03-08T18:33:50.131" v="2"/>
        <pc:sldMkLst>
          <pc:docMk/>
          <pc:sldMk cId="3863132663" sldId="256"/>
        </pc:sldMkLst>
        <pc:picChg chg="add mod">
          <ac:chgData name="Khaled ElSawy" userId="e8fcbb78-004b-4620-b73e-e918325ac1b8" providerId="ADAL" clId="{BAA8BA81-7134-421F-B253-20C1FB7BE051}" dt="2026-03-08T18:33:50.131" v="2"/>
          <ac:picMkLst>
            <pc:docMk/>
            <pc:sldMk cId="3863132663" sldId="256"/>
            <ac:picMk id="5" creationId="{41741000-BE27-3692-D021-A97B0E3444B6}"/>
          </ac:picMkLst>
        </pc:picChg>
      </pc:sldChg>
      <pc:sldChg chg="addSp delSp modSp new mod">
        <pc:chgData name="Khaled ElSawy" userId="e8fcbb78-004b-4620-b73e-e918325ac1b8" providerId="ADAL" clId="{BAA8BA81-7134-421F-B253-20C1FB7BE051}" dt="2026-03-08T18:34:17.746" v="22"/>
        <pc:sldMkLst>
          <pc:docMk/>
          <pc:sldMk cId="1552408588" sldId="257"/>
        </pc:sldMkLst>
        <pc:spChg chg="del">
          <ac:chgData name="Khaled ElSawy" userId="e8fcbb78-004b-4620-b73e-e918325ac1b8" providerId="ADAL" clId="{BAA8BA81-7134-421F-B253-20C1FB7BE051}" dt="2026-03-08T18:34:04.003" v="12" actId="478"/>
          <ac:spMkLst>
            <pc:docMk/>
            <pc:sldMk cId="1552408588" sldId="257"/>
            <ac:spMk id="2" creationId="{0F85C082-34E8-0DA7-4DEB-80717FE5A3B0}"/>
          </ac:spMkLst>
        </pc:spChg>
        <pc:spChg chg="add del">
          <ac:chgData name="Khaled ElSawy" userId="e8fcbb78-004b-4620-b73e-e918325ac1b8" providerId="ADAL" clId="{BAA8BA81-7134-421F-B253-20C1FB7BE051}" dt="2026-03-08T18:34:06.381" v="14"/>
          <ac:spMkLst>
            <pc:docMk/>
            <pc:sldMk cId="1552408588" sldId="257"/>
            <ac:spMk id="3" creationId="{DBF74910-803C-157D-F453-84AFD0D64A18}"/>
          </ac:spMkLst>
        </pc:spChg>
        <pc:spChg chg="add del mod">
          <ac:chgData name="Khaled ElSawy" userId="e8fcbb78-004b-4620-b73e-e918325ac1b8" providerId="ADAL" clId="{BAA8BA81-7134-421F-B253-20C1FB7BE051}" dt="2026-03-08T18:34:09.167" v="17"/>
          <ac:spMkLst>
            <pc:docMk/>
            <pc:sldMk cId="1552408588" sldId="257"/>
            <ac:spMk id="11" creationId="{97B80C82-328D-45FB-9D41-545D3D982E60}"/>
          </ac:spMkLst>
        </pc:spChg>
        <pc:spChg chg="add del mod">
          <ac:chgData name="Khaled ElSawy" userId="e8fcbb78-004b-4620-b73e-e918325ac1b8" providerId="ADAL" clId="{BAA8BA81-7134-421F-B253-20C1FB7BE051}" dt="2026-03-08T18:34:17.032" v="20" actId="478"/>
          <ac:spMkLst>
            <pc:docMk/>
            <pc:sldMk cId="1552408588" sldId="257"/>
            <ac:spMk id="15" creationId="{456E7B56-CA8F-7122-163B-900F022FDE09}"/>
          </ac:spMkLst>
        </pc:spChg>
        <pc:picChg chg="add del mod ord">
          <ac:chgData name="Khaled ElSawy" userId="e8fcbb78-004b-4620-b73e-e918325ac1b8" providerId="ADAL" clId="{BAA8BA81-7134-421F-B253-20C1FB7BE051}" dt="2026-03-08T18:34:00.720" v="8" actId="931"/>
          <ac:picMkLst>
            <pc:docMk/>
            <pc:sldMk cId="1552408588" sldId="257"/>
            <ac:picMk id="5" creationId="{7CB8615A-3853-0E3D-D5E4-B9B98C97CACF}"/>
          </ac:picMkLst>
        </pc:picChg>
        <pc:picChg chg="add del mod ord">
          <ac:chgData name="Khaled ElSawy" userId="e8fcbb78-004b-4620-b73e-e918325ac1b8" providerId="ADAL" clId="{BAA8BA81-7134-421F-B253-20C1FB7BE051}" dt="2026-03-08T18:34:02.424" v="11" actId="931"/>
          <ac:picMkLst>
            <pc:docMk/>
            <pc:sldMk cId="1552408588" sldId="257"/>
            <ac:picMk id="7" creationId="{DB0188B9-DE26-D968-F276-010DCA083652}"/>
          </ac:picMkLst>
        </pc:picChg>
        <pc:picChg chg="add del mod ord">
          <ac:chgData name="Khaled ElSawy" userId="e8fcbb78-004b-4620-b73e-e918325ac1b8" providerId="ADAL" clId="{BAA8BA81-7134-421F-B253-20C1FB7BE051}" dt="2026-03-08T18:34:07.682" v="15" actId="478"/>
          <ac:picMkLst>
            <pc:docMk/>
            <pc:sldMk cId="1552408588" sldId="257"/>
            <ac:picMk id="9" creationId="{4B72CED9-0818-E315-0826-5B495BA2D618}"/>
          </ac:picMkLst>
        </pc:picChg>
        <pc:picChg chg="add del mod ord">
          <ac:chgData name="Khaled ElSawy" userId="e8fcbb78-004b-4620-b73e-e918325ac1b8" providerId="ADAL" clId="{BAA8BA81-7134-421F-B253-20C1FB7BE051}" dt="2026-03-08T18:34:10.388" v="18" actId="478"/>
          <ac:picMkLst>
            <pc:docMk/>
            <pc:sldMk cId="1552408588" sldId="257"/>
            <ac:picMk id="13" creationId="{CB70FF72-C609-C19D-AE4B-68C1BE3B9B61}"/>
          </ac:picMkLst>
        </pc:picChg>
        <pc:picChg chg="add mod">
          <ac:chgData name="Khaled ElSawy" userId="e8fcbb78-004b-4620-b73e-e918325ac1b8" providerId="ADAL" clId="{BAA8BA81-7134-421F-B253-20C1FB7BE051}" dt="2026-03-08T18:34:17.746" v="22"/>
          <ac:picMkLst>
            <pc:docMk/>
            <pc:sldMk cId="1552408588" sldId="257"/>
            <ac:picMk id="17" creationId="{163A3D8F-9F2E-EA94-29B3-02448309AAAA}"/>
          </ac:picMkLst>
        </pc:picChg>
      </pc:sldChg>
      <pc:sldChg chg="addSp delSp modSp new mod">
        <pc:chgData name="Khaled ElSawy" userId="e8fcbb78-004b-4620-b73e-e918325ac1b8" providerId="ADAL" clId="{BAA8BA81-7134-421F-B253-20C1FB7BE051}" dt="2026-03-08T18:34:25.636" v="25"/>
        <pc:sldMkLst>
          <pc:docMk/>
          <pc:sldMk cId="938155427" sldId="258"/>
        </pc:sldMkLst>
        <pc:spChg chg="del">
          <ac:chgData name="Khaled ElSawy" userId="e8fcbb78-004b-4620-b73e-e918325ac1b8" providerId="ADAL" clId="{BAA8BA81-7134-421F-B253-20C1FB7BE051}" dt="2026-03-08T18:34:24.926" v="23" actId="478"/>
          <ac:spMkLst>
            <pc:docMk/>
            <pc:sldMk cId="938155427" sldId="258"/>
            <ac:spMk id="2" creationId="{EBCCA9E4-0483-DB12-37BE-FB269AB70985}"/>
          </ac:spMkLst>
        </pc:spChg>
        <pc:spChg chg="del">
          <ac:chgData name="Khaled ElSawy" userId="e8fcbb78-004b-4620-b73e-e918325ac1b8" providerId="ADAL" clId="{BAA8BA81-7134-421F-B253-20C1FB7BE051}" dt="2026-03-08T18:34:24.926" v="23" actId="478"/>
          <ac:spMkLst>
            <pc:docMk/>
            <pc:sldMk cId="938155427" sldId="258"/>
            <ac:spMk id="3" creationId="{38F27D4F-BE1C-9BFC-5271-4DDF43BAF64A}"/>
          </ac:spMkLst>
        </pc:spChg>
        <pc:picChg chg="add mod">
          <ac:chgData name="Khaled ElSawy" userId="e8fcbb78-004b-4620-b73e-e918325ac1b8" providerId="ADAL" clId="{BAA8BA81-7134-421F-B253-20C1FB7BE051}" dt="2026-03-08T18:34:25.636" v="25"/>
          <ac:picMkLst>
            <pc:docMk/>
            <pc:sldMk cId="938155427" sldId="258"/>
            <ac:picMk id="5" creationId="{43571F81-F855-B232-2711-FE49F39578E8}"/>
          </ac:picMkLst>
        </pc:picChg>
      </pc:sldChg>
      <pc:sldChg chg="new del">
        <pc:chgData name="Khaled ElSawy" userId="e8fcbb78-004b-4620-b73e-e918325ac1b8" providerId="ADAL" clId="{BAA8BA81-7134-421F-B253-20C1FB7BE051}" dt="2026-03-08T18:35:29.037" v="27" actId="680"/>
        <pc:sldMkLst>
          <pc:docMk/>
          <pc:sldMk cId="3573211026" sldId="259"/>
        </pc:sldMkLst>
      </pc:sldChg>
      <pc:sldChg chg="new del">
        <pc:chgData name="Khaled ElSawy" userId="e8fcbb78-004b-4620-b73e-e918325ac1b8" providerId="ADAL" clId="{BAA8BA81-7134-421F-B253-20C1FB7BE051}" dt="2026-03-08T18:34:12.554" v="19" actId="47"/>
        <pc:sldMkLst>
          <pc:docMk/>
          <pc:sldMk cId="3588630048" sldId="259"/>
        </pc:sldMkLst>
      </pc:sldChg>
      <pc:sldChg chg="new">
        <pc:chgData name="Khaled ElSawy" userId="e8fcbb78-004b-4620-b73e-e918325ac1b8" providerId="ADAL" clId="{BAA8BA81-7134-421F-B253-20C1FB7BE051}" dt="2026-03-08T18:36:35.432" v="32" actId="680"/>
        <pc:sldMkLst>
          <pc:docMk/>
          <pc:sldMk cId="3918503467" sldId="259"/>
        </pc:sldMkLst>
      </pc:sldChg>
      <pc:sldChg chg="new del">
        <pc:chgData name="Khaled ElSawy" userId="e8fcbb78-004b-4620-b73e-e918325ac1b8" providerId="ADAL" clId="{BAA8BA81-7134-421F-B253-20C1FB7BE051}" dt="2026-03-08T18:36:37.194" v="34" actId="680"/>
        <pc:sldMkLst>
          <pc:docMk/>
          <pc:sldMk cId="2380531533" sldId="260"/>
        </pc:sldMkLst>
      </pc:sldChg>
      <pc:sldMasterChg chg="addSp modSp mod">
        <pc:chgData name="Khaled ElSawy" userId="e8fcbb78-004b-4620-b73e-e918325ac1b8" providerId="ADAL" clId="{BAA8BA81-7134-421F-B253-20C1FB7BE051}" dt="2026-03-08T18:36:25.066" v="31"/>
        <pc:sldMasterMkLst>
          <pc:docMk/>
          <pc:sldMasterMk cId="3933019302" sldId="2147483648"/>
        </pc:sldMasterMkLst>
        <pc:picChg chg="add mod">
          <ac:chgData name="Khaled ElSawy" userId="e8fcbb78-004b-4620-b73e-e918325ac1b8" providerId="ADAL" clId="{BAA8BA81-7134-421F-B253-20C1FB7BE051}" dt="2026-03-08T18:36:13.753" v="29"/>
          <ac:picMkLst>
            <pc:docMk/>
            <pc:sldMasterMk cId="3933019302" sldId="2147483648"/>
            <ac:picMk id="8" creationId="{8B9B6DB7-E28F-FF14-89C0-9249FDE7D9DB}"/>
          </ac:picMkLst>
        </pc:picChg>
        <pc:picChg chg="add mod">
          <ac:chgData name="Khaled ElSawy" userId="e8fcbb78-004b-4620-b73e-e918325ac1b8" providerId="ADAL" clId="{BAA8BA81-7134-421F-B253-20C1FB7BE051}" dt="2026-03-08T18:36:25.066" v="31"/>
          <ac:picMkLst>
            <pc:docMk/>
            <pc:sldMasterMk cId="3933019302" sldId="2147483648"/>
            <ac:picMk id="10" creationId="{00942333-7FBB-F5F3-D26A-6C08B31EC12D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251E-446B-356A-0732-2803BDE08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FDDBD-3310-E79F-93FC-922422F10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6722-CA23-DC25-F0D7-7D902604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01B-905D-40A6-B369-8736BA9BB8C1}" type="datetimeFigureOut">
              <a:rPr lang="en-AE" smtClean="0"/>
              <a:t>08/03/2026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2968-9C54-F870-D555-8EF8E5A1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FDC4C-85C4-4B06-0CE2-B402F86A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F219-489B-48BC-BB88-DC3149D560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0259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427C-D0BF-E864-BB8D-AC549263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14EF9-CFC8-1357-F5DC-A58E14A4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BC72-D372-DD48-17C8-DCCF96FB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01B-905D-40A6-B369-8736BA9BB8C1}" type="datetimeFigureOut">
              <a:rPr lang="en-AE" smtClean="0"/>
              <a:t>08/03/2026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A8F5B-CFDF-BD94-35E6-665848E7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BB9B5-D7B5-8A7C-A7C1-DC6D755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F219-489B-48BC-BB88-DC3149D560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688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672C-B497-89DB-A5AB-94B96DE1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610D3-29C4-6FDC-CE2E-D0FBDB2D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2C1EC-54CA-3CF3-DCA4-E2759367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001B-905D-40A6-B369-8736BA9BB8C1}" type="datetimeFigureOut">
              <a:rPr lang="en-AE" smtClean="0"/>
              <a:t>08/03/2026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FA92C-5E70-4F9D-7BB3-A1D32E39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61E8-4A70-0681-8654-46B2447E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F219-489B-48BC-BB88-DC3149D560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937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0B62A-0EBA-3AF4-3C42-9950A40C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121A9-C1E8-0577-5073-E342AF88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CA04-94A7-3E91-2BC9-E184F7C7E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001B-905D-40A6-B369-8736BA9BB8C1}" type="datetimeFigureOut">
              <a:rPr lang="en-AE" smtClean="0"/>
              <a:t>08/03/2026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AC120-2773-946E-D34C-5AF1083F0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130DA-D398-DE4C-C17C-F0C6B6C07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F219-489B-48BC-BB88-DC3149D56053}" type="slidenum">
              <a:rPr lang="en-AE" smtClean="0"/>
              <a:t>‹#›</a:t>
            </a:fld>
            <a:endParaRPr lang="en-A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9B6DB7-E28F-FF14-89C0-9249FDE7D9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42333-7FBB-F5F3-D26A-6C08B31EC1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1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D9A0-9E84-5DB5-E60C-FE8D95C14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610BC-A127-956C-670C-A379089F8D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41000-BE27-3692-D021-A97B0E34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3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63A3D8F-9F2E-EA94-29B3-02448309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0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C755-9C02-131B-402A-17162AE2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A2E9-CC6E-DDD8-8C1B-B254119F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1850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71F81-F855-B232-2711-FE49F3957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5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Khaled ElSawy</dc:creator>
  <cp:lastModifiedBy>Khaled ElSawy</cp:lastModifiedBy>
  <cp:revision>1</cp:revision>
  <dcterms:created xsi:type="dcterms:W3CDTF">2026-03-08T18:33:45Z</dcterms:created>
  <dcterms:modified xsi:type="dcterms:W3CDTF">2026-03-08T18:36:40Z</dcterms:modified>
</cp:coreProperties>
</file>